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2" r:id="rId20"/>
    <p:sldId id="340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3090862"/>
            <a:ext cx="55245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888" y="4072739"/>
            <a:ext cx="2707010" cy="27406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7062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557462"/>
            <a:ext cx="1112520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10605"/>
            <a:ext cx="117538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67197"/>
            <a:ext cx="110490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49289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1927"/>
            <a:ext cx="117824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8772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66912"/>
            <a:ext cx="1077277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045" y="4402460"/>
            <a:ext cx="11058525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46113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5733256"/>
            <a:ext cx="968692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050" y="1504950"/>
            <a:ext cx="60579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05025"/>
            <a:ext cx="115919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33537"/>
            <a:ext cx="106870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0301"/>
            <a:ext cx="116014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36838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1897" y="511328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7744" y="6062408"/>
            <a:ext cx="28806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192735"/>
            <a:ext cx="36290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7538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566987"/>
            <a:ext cx="1078230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589135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9648" y="3607708"/>
            <a:ext cx="16886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566987"/>
            <a:ext cx="106775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31168"/>
            <a:ext cx="1048702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107" y="1331281"/>
            <a:ext cx="76676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4012"/>
            <a:ext cx="116967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166937"/>
            <a:ext cx="106965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4420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824011"/>
            <a:ext cx="5535563" cy="298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6772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04864"/>
            <a:ext cx="7272808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7439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132856"/>
            <a:ext cx="7992888" cy="4176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00312"/>
            <a:ext cx="1161097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56490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4027" y="353717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514600"/>
            <a:ext cx="1069657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3" y="2586942"/>
            <a:ext cx="26119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1908" y="3489767"/>
            <a:ext cx="70683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7918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609725"/>
            <a:ext cx="101155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420888"/>
            <a:ext cx="5832648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0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1726"/>
            <a:ext cx="116300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68760"/>
            <a:ext cx="118110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068960"/>
            <a:ext cx="4743450" cy="312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6098375"/>
            <a:ext cx="9553575" cy="723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332039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420888"/>
            <a:ext cx="3162300" cy="3895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91944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95500"/>
            <a:ext cx="117919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0770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9187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212976"/>
            <a:ext cx="2495550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1340768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7726" y="2313041"/>
            <a:ext cx="9778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656" y="3273740"/>
            <a:ext cx="33091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2025-12-17T09:26:44Z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